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ontserrat" charset="0"/>
      <p:regular r:id="rId12"/>
      <p:bold r:id="rId13"/>
      <p:italic r:id="rId14"/>
      <p:boldItalic r:id="rId15"/>
    </p:embeddedFont>
    <p:embeddedFont>
      <p:font typeface="Lato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41EC6F7A-7C0D-4013-B603-08B8544B485E}">
  <a:tblStyle styleId="{41EC6F7A-7C0D-4013-B603-08B8544B48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-59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2530ef0d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32530ef0d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4017048" y="1837804"/>
            <a:ext cx="2221624" cy="8989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 smtClean="0"/>
              <a:t>GitHub</a:t>
            </a:r>
            <a:endParaRPr/>
          </a:p>
        </p:txBody>
      </p:sp>
      <p:pic>
        <p:nvPicPr>
          <p:cNvPr id="229" name="Google Shape;2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00" y="4685675"/>
            <a:ext cx="1696600" cy="40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830575" y="1125550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 Code Management: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983450" y="1754600"/>
            <a:ext cx="56811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 Source Code Management(SCM) is used to track modifications to a source code repository.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 SCM tracks the history of changes to a code base and helps in resolve discord while merging updates from multiple contributors.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 SCM is also known as Version Control Tool.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26574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Few SCM Tools: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450375" y="1153225"/>
            <a:ext cx="27522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1)GitHub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2) CVS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3)GitLab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4)Bitbucket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5)Team Foundation Server (TFS)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6)Monotone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8391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:</a:t>
            </a:r>
            <a:endParaRPr/>
          </a:p>
        </p:txBody>
      </p:sp>
      <p:sp>
        <p:nvSpPr>
          <p:cNvPr id="247" name="Google Shape;247;p20"/>
          <p:cNvSpPr txBox="1">
            <a:spLocks noGrp="1"/>
          </p:cNvSpPr>
          <p:nvPr>
            <p:ph type="body" idx="1"/>
          </p:nvPr>
        </p:nvSpPr>
        <p:spPr>
          <a:xfrm>
            <a:off x="1297500" y="930800"/>
            <a:ext cx="71499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→ Git is a distributed version control system for tracking changes in source code during software development.</a:t>
            </a:r>
            <a:endParaRPr/>
          </a:p>
        </p:txBody>
      </p:sp>
      <p:sp>
        <p:nvSpPr>
          <p:cNvPr id="248" name="Google Shape;248;p20"/>
          <p:cNvSpPr txBox="1">
            <a:spLocks noGrp="1"/>
          </p:cNvSpPr>
          <p:nvPr>
            <p:ph type="title"/>
          </p:nvPr>
        </p:nvSpPr>
        <p:spPr>
          <a:xfrm>
            <a:off x="1340243" y="1727675"/>
            <a:ext cx="14013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GitHub</a:t>
            </a:r>
            <a:r>
              <a:rPr lang="en-GB" dirty="0"/>
              <a:t>:</a:t>
            </a:r>
            <a:endParaRPr/>
          </a:p>
        </p:txBody>
      </p:sp>
      <p:sp>
        <p:nvSpPr>
          <p:cNvPr id="249" name="Google Shape;249;p20"/>
          <p:cNvSpPr txBox="1"/>
          <p:nvPr/>
        </p:nvSpPr>
        <p:spPr>
          <a:xfrm>
            <a:off x="1407450" y="2264675"/>
            <a:ext cx="68916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GitHub is a web-based version control and collaboration platform for software developers.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 GitHub is an online S/W development platform used for storing, tracking , and collaborating on software projects.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0"/>
          <p:cNvSpPr txBox="1">
            <a:spLocks noGrp="1"/>
          </p:cNvSpPr>
          <p:nvPr>
            <p:ph type="title"/>
          </p:nvPr>
        </p:nvSpPr>
        <p:spPr>
          <a:xfrm>
            <a:off x="1438988" y="3343985"/>
            <a:ext cx="14013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 smtClean="0"/>
              <a:t>GitLab</a:t>
            </a:r>
            <a:r>
              <a:rPr lang="en-GB" dirty="0"/>
              <a:t>:</a:t>
            </a:r>
            <a:endParaRPr/>
          </a:p>
        </p:txBody>
      </p:sp>
      <p:sp>
        <p:nvSpPr>
          <p:cNvPr id="251" name="Google Shape;251;p20"/>
          <p:cNvSpPr txBox="1"/>
          <p:nvPr/>
        </p:nvSpPr>
        <p:spPr>
          <a:xfrm>
            <a:off x="1435647" y="3951365"/>
            <a:ext cx="6721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 It is a tool that provide </a:t>
            </a:r>
            <a:r>
              <a:rPr lang="en-GB" sz="1300" dirty="0" err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DevOps</a:t>
            </a:r>
            <a:r>
              <a:rPr lang="en-GB" sz="13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Software package that combines the ability to develop, secure, and operate software in a single application.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>
            <a:spLocks noGrp="1"/>
          </p:cNvSpPr>
          <p:nvPr>
            <p:ph type="title"/>
          </p:nvPr>
        </p:nvSpPr>
        <p:spPr>
          <a:xfrm>
            <a:off x="1205525" y="457425"/>
            <a:ext cx="7038900" cy="4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Difference Between Git and GitHub</a:t>
            </a:r>
            <a:endParaRPr/>
          </a:p>
        </p:txBody>
      </p:sp>
      <p:graphicFrame>
        <p:nvGraphicFramePr>
          <p:cNvPr id="257" name="Google Shape;257;p21"/>
          <p:cNvGraphicFramePr/>
          <p:nvPr/>
        </p:nvGraphicFramePr>
        <p:xfrm>
          <a:off x="952500" y="1281225"/>
          <a:ext cx="7239000" cy="3444030"/>
        </p:xfrm>
        <a:graphic>
          <a:graphicData uri="http://schemas.openxmlformats.org/drawingml/2006/table">
            <a:tbl>
              <a:tblPr>
                <a:noFill/>
                <a:tableStyleId>{41EC6F7A-7C0D-4013-B603-08B8544B485E}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lt1"/>
                          </a:solidFill>
                        </a:rPr>
                        <a:t>Git</a:t>
                      </a:r>
                      <a:endParaRPr sz="16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1976D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GitHub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1976D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 is Software released in 2005.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GitHub is a Service released in 2008.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 is a command-line tool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GitHub is GUI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Git is installed locally on the system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GitHub is hosted on the web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 is focused on version control and code sharing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GitHub is focused on Source code storing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 is open-source licensed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GitHub includes a free-tier and pay-for-use tier.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 has minimal external tool configuration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GitHub has an active marketplace for tool integration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>
            <a:spLocks noGrp="1"/>
          </p:cNvSpPr>
          <p:nvPr>
            <p:ph type="title"/>
          </p:nvPr>
        </p:nvSpPr>
        <p:spPr>
          <a:xfrm>
            <a:off x="1084775" y="56525"/>
            <a:ext cx="6407100" cy="5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Difference between GitHub and GitLab</a:t>
            </a:r>
            <a:endParaRPr/>
          </a:p>
        </p:txBody>
      </p:sp>
      <p:graphicFrame>
        <p:nvGraphicFramePr>
          <p:cNvPr id="263" name="Google Shape;263;p22"/>
          <p:cNvGraphicFramePr/>
          <p:nvPr/>
        </p:nvGraphicFramePr>
        <p:xfrm>
          <a:off x="1290550" y="615475"/>
          <a:ext cx="7239000" cy="4455425"/>
        </p:xfrm>
        <a:graphic>
          <a:graphicData uri="http://schemas.openxmlformats.org/drawingml/2006/table">
            <a:tbl>
              <a:tblPr>
                <a:noFill/>
                <a:tableStyleId>{41EC6F7A-7C0D-4013-B603-08B8544B485E}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GitLab - It’s owned by GitLab Inc.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1976D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GitHub - It’s owned by Microsoft Corp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1976D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It allows users to make public repository.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It allows users to have unlimited free repository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GitLab also provides free private repository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GitHub allows users to have free private repository but with a maximum of three collaborators.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FFFF"/>
                          </a:solidFill>
                        </a:rPr>
                        <a:t>GitLab provides user to see project development charts.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GitHub doesn’t have this feature yet but they can check the commit history.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Pro - GitLab is freely available and open source for community edition. It highly secure.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Pro - GitHub helps us create an organized document for the project. It is used for sharing the work in front of public.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Con - GitLab is available with many bugs. It’s hard to manage code reviews for first-timers.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Con - It supports only Git Version control.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>
            <a:spLocks noGrp="1"/>
          </p:cNvSpPr>
          <p:nvPr>
            <p:ph type="title"/>
          </p:nvPr>
        </p:nvSpPr>
        <p:spPr>
          <a:xfrm>
            <a:off x="1311650" y="131975"/>
            <a:ext cx="2586600" cy="5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Commands:</a:t>
            </a:r>
            <a:endParaRPr/>
          </a:p>
        </p:txBody>
      </p:sp>
      <p:sp>
        <p:nvSpPr>
          <p:cNvPr id="269" name="Google Shape;269;p23"/>
          <p:cNvSpPr txBox="1"/>
          <p:nvPr/>
        </p:nvSpPr>
        <p:spPr>
          <a:xfrm>
            <a:off x="1117850" y="643825"/>
            <a:ext cx="7846200" cy="42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Git init (Git Initialization) : This command is used to create a local repository.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200" i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 :  $ git init Demo</a:t>
            </a:r>
            <a:endParaRPr sz="1200" i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Git add : This command is used to add one or more files to staging(Index) area.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i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 : $ git add</a:t>
            </a: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* / Filename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Git status : This command is used to display the state of the working directory and the staging area.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           </a:t>
            </a:r>
            <a:r>
              <a:rPr lang="en-GB" sz="1200" i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 : $ git status</a:t>
            </a:r>
            <a:endParaRPr sz="1200" i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Git commit : Commit command is used in two scenarios.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			→ commit  -m : This command changes the </a:t>
            </a:r>
            <a:r>
              <a:rPr lang="en-GB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head.It</a:t>
            </a: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records or snapshots the </a:t>
            </a:r>
            <a:r>
              <a:rPr lang="en-GB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file </a:t>
            </a: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permanently in the version history with a message.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                                          </a:t>
            </a:r>
            <a:r>
              <a:rPr lang="en-GB" sz="1200" i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Syntax : $ git commit -m “Commit Message”</a:t>
            </a:r>
            <a:endParaRPr sz="1200" i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                                       → commit -a : This command  changes the commit any files added in the repository with git add and also commits any files you’ve changed since then.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                                            </a:t>
            </a:r>
            <a:r>
              <a:rPr lang="en-GB" sz="1200" i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 : $ git commit -a</a:t>
            </a:r>
            <a:endParaRPr sz="1200" i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/>
        </p:nvSpPr>
        <p:spPr>
          <a:xfrm>
            <a:off x="1344250" y="594300"/>
            <a:ext cx="71244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 clone : This command is used to make a copy of a repository from an existing URL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Syntax :  $ git clone URL</a:t>
            </a:r>
            <a:endParaRPr sz="1200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 push : This command used to upload local repository content to a remote repository.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Syntax : $ git push origin</a:t>
            </a:r>
            <a:endParaRPr sz="1200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 pull : This command is used to receive data from GitHub repository.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Syntax : $ git pull URL</a:t>
            </a:r>
            <a:endParaRPr sz="1200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 remote : This command is used to to connect your local repository to the remote server.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200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Syntax : $ git remote add origin URL</a:t>
            </a:r>
            <a:endParaRPr sz="1000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5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9D5AF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580</Words>
  <PresentationFormat>On-screen Show (16:9)</PresentationFormat>
  <Paragraphs>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Montserrat</vt:lpstr>
      <vt:lpstr>Lato</vt:lpstr>
      <vt:lpstr>Focus</vt:lpstr>
      <vt:lpstr>GitHub</vt:lpstr>
      <vt:lpstr>Source Code Management:</vt:lpstr>
      <vt:lpstr>Few SCM Tools:</vt:lpstr>
      <vt:lpstr>Git :</vt:lpstr>
      <vt:lpstr>Difference Between Git and GitHub</vt:lpstr>
      <vt:lpstr>Difference between GitHub and GitLab</vt:lpstr>
      <vt:lpstr>Git Commands:</vt:lpstr>
      <vt:lpstr>Slide 8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</dc:title>
  <cp:lastModifiedBy>user</cp:lastModifiedBy>
  <cp:revision>3</cp:revision>
  <dcterms:modified xsi:type="dcterms:W3CDTF">2022-06-09T19:34:27Z</dcterms:modified>
</cp:coreProperties>
</file>